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3" r:id="rId3"/>
    <p:sldId id="262" r:id="rId4"/>
    <p:sldId id="261" r:id="rId5"/>
    <p:sldId id="260" r:id="rId6"/>
    <p:sldId id="259" r:id="rId7"/>
    <p:sldId id="258" r:id="rId8"/>
    <p:sldId id="257" r:id="rId9"/>
    <p:sldId id="264" r:id="rId10"/>
    <p:sldId id="265" r:id="rId11"/>
  </p:sldIdLst>
  <p:sldSz cx="8999538" cy="8999538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098" autoAdjust="0"/>
    <p:restoredTop sz="94660"/>
  </p:normalViewPr>
  <p:slideViewPr>
    <p:cSldViewPr snapToGrid="0">
      <p:cViewPr varScale="1">
        <p:scale>
          <a:sx n="89" d="100"/>
          <a:sy n="89" d="100"/>
        </p:scale>
        <p:origin x="271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74966" y="1472842"/>
            <a:ext cx="7649607" cy="3133172"/>
          </a:xfrm>
        </p:spPr>
        <p:txBody>
          <a:bodyPr anchor="b"/>
          <a:lstStyle>
            <a:lvl1pPr algn="ctr">
              <a:defRPr sz="5905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24942" y="4726842"/>
            <a:ext cx="6749654" cy="2172804"/>
          </a:xfrm>
        </p:spPr>
        <p:txBody>
          <a:bodyPr/>
          <a:lstStyle>
            <a:lvl1pPr marL="0" indent="0" algn="ctr">
              <a:buNone/>
              <a:defRPr sz="2362"/>
            </a:lvl1pPr>
            <a:lvl2pPr marL="449976" indent="0" algn="ctr">
              <a:buNone/>
              <a:defRPr sz="1968"/>
            </a:lvl2pPr>
            <a:lvl3pPr marL="899952" indent="0" algn="ctr">
              <a:buNone/>
              <a:defRPr sz="1772"/>
            </a:lvl3pPr>
            <a:lvl4pPr marL="1349929" indent="0" algn="ctr">
              <a:buNone/>
              <a:defRPr sz="1575"/>
            </a:lvl4pPr>
            <a:lvl5pPr marL="1799905" indent="0" algn="ctr">
              <a:buNone/>
              <a:defRPr sz="1575"/>
            </a:lvl5pPr>
            <a:lvl6pPr marL="2249881" indent="0" algn="ctr">
              <a:buNone/>
              <a:defRPr sz="1575"/>
            </a:lvl6pPr>
            <a:lvl7pPr marL="2699857" indent="0" algn="ctr">
              <a:buNone/>
              <a:defRPr sz="1575"/>
            </a:lvl7pPr>
            <a:lvl8pPr marL="3149834" indent="0" algn="ctr">
              <a:buNone/>
              <a:defRPr sz="1575"/>
            </a:lvl8pPr>
            <a:lvl9pPr marL="3599810" indent="0" algn="ctr">
              <a:buNone/>
              <a:defRPr sz="1575"/>
            </a:lvl9pPr>
          </a:lstStyle>
          <a:p>
            <a:r>
              <a:rPr lang="ko-KR" altLang="en-US" smtClean="0"/>
              <a:t>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7130103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4062549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440295" y="479142"/>
            <a:ext cx="1940525" cy="7626692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18719" y="479142"/>
            <a:ext cx="5709082" cy="7626692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6173100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3766599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4031" y="2243638"/>
            <a:ext cx="7762102" cy="3743557"/>
          </a:xfrm>
        </p:spPr>
        <p:txBody>
          <a:bodyPr anchor="b"/>
          <a:lstStyle>
            <a:lvl1pPr>
              <a:defRPr sz="5905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4031" y="6022610"/>
            <a:ext cx="7762102" cy="1968648"/>
          </a:xfrm>
        </p:spPr>
        <p:txBody>
          <a:bodyPr/>
          <a:lstStyle>
            <a:lvl1pPr marL="0" indent="0">
              <a:buNone/>
              <a:defRPr sz="2362">
                <a:solidFill>
                  <a:schemeClr val="tx1"/>
                </a:solidFill>
              </a:defRPr>
            </a:lvl1pPr>
            <a:lvl2pPr marL="449976" indent="0">
              <a:buNone/>
              <a:defRPr sz="1968">
                <a:solidFill>
                  <a:schemeClr val="tx1">
                    <a:tint val="75000"/>
                  </a:schemeClr>
                </a:solidFill>
              </a:defRPr>
            </a:lvl2pPr>
            <a:lvl3pPr marL="899952" indent="0">
              <a:buNone/>
              <a:defRPr sz="1772">
                <a:solidFill>
                  <a:schemeClr val="tx1">
                    <a:tint val="75000"/>
                  </a:schemeClr>
                </a:solidFill>
              </a:defRPr>
            </a:lvl3pPr>
            <a:lvl4pPr marL="1349929" indent="0">
              <a:buNone/>
              <a:defRPr sz="1575">
                <a:solidFill>
                  <a:schemeClr val="tx1">
                    <a:tint val="75000"/>
                  </a:schemeClr>
                </a:solidFill>
              </a:defRPr>
            </a:lvl4pPr>
            <a:lvl5pPr marL="1799905" indent="0">
              <a:buNone/>
              <a:defRPr sz="1575">
                <a:solidFill>
                  <a:schemeClr val="tx1">
                    <a:tint val="75000"/>
                  </a:schemeClr>
                </a:solidFill>
              </a:defRPr>
            </a:lvl5pPr>
            <a:lvl6pPr marL="2249881" indent="0">
              <a:buNone/>
              <a:defRPr sz="1575">
                <a:solidFill>
                  <a:schemeClr val="tx1">
                    <a:tint val="75000"/>
                  </a:schemeClr>
                </a:solidFill>
              </a:defRPr>
            </a:lvl6pPr>
            <a:lvl7pPr marL="2699857" indent="0">
              <a:buNone/>
              <a:defRPr sz="1575">
                <a:solidFill>
                  <a:schemeClr val="tx1">
                    <a:tint val="75000"/>
                  </a:schemeClr>
                </a:solidFill>
              </a:defRPr>
            </a:lvl7pPr>
            <a:lvl8pPr marL="3149834" indent="0">
              <a:buNone/>
              <a:defRPr sz="1575">
                <a:solidFill>
                  <a:schemeClr val="tx1">
                    <a:tint val="75000"/>
                  </a:schemeClr>
                </a:solidFill>
              </a:defRPr>
            </a:lvl8pPr>
            <a:lvl9pPr marL="3599810" indent="0">
              <a:buNone/>
              <a:defRPr sz="157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6000538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18718" y="2395710"/>
            <a:ext cx="3824804" cy="5710124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56016" y="2395710"/>
            <a:ext cx="3824804" cy="5710124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8614508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9890" y="479144"/>
            <a:ext cx="7762102" cy="173949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9891" y="2206137"/>
            <a:ext cx="3807226" cy="1081194"/>
          </a:xfrm>
        </p:spPr>
        <p:txBody>
          <a:bodyPr anchor="b"/>
          <a:lstStyle>
            <a:lvl1pPr marL="0" indent="0">
              <a:buNone/>
              <a:defRPr sz="2362" b="1"/>
            </a:lvl1pPr>
            <a:lvl2pPr marL="449976" indent="0">
              <a:buNone/>
              <a:defRPr sz="1968" b="1"/>
            </a:lvl2pPr>
            <a:lvl3pPr marL="899952" indent="0">
              <a:buNone/>
              <a:defRPr sz="1772" b="1"/>
            </a:lvl3pPr>
            <a:lvl4pPr marL="1349929" indent="0">
              <a:buNone/>
              <a:defRPr sz="1575" b="1"/>
            </a:lvl4pPr>
            <a:lvl5pPr marL="1799905" indent="0">
              <a:buNone/>
              <a:defRPr sz="1575" b="1"/>
            </a:lvl5pPr>
            <a:lvl6pPr marL="2249881" indent="0">
              <a:buNone/>
              <a:defRPr sz="1575" b="1"/>
            </a:lvl6pPr>
            <a:lvl7pPr marL="2699857" indent="0">
              <a:buNone/>
              <a:defRPr sz="1575" b="1"/>
            </a:lvl7pPr>
            <a:lvl8pPr marL="3149834" indent="0">
              <a:buNone/>
              <a:defRPr sz="1575" b="1"/>
            </a:lvl8pPr>
            <a:lvl9pPr marL="3599810" indent="0">
              <a:buNone/>
              <a:defRPr sz="1575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891" y="3287331"/>
            <a:ext cx="3807226" cy="4835169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56017" y="2206137"/>
            <a:ext cx="3825976" cy="1081194"/>
          </a:xfrm>
        </p:spPr>
        <p:txBody>
          <a:bodyPr anchor="b"/>
          <a:lstStyle>
            <a:lvl1pPr marL="0" indent="0">
              <a:buNone/>
              <a:defRPr sz="2362" b="1"/>
            </a:lvl1pPr>
            <a:lvl2pPr marL="449976" indent="0">
              <a:buNone/>
              <a:defRPr sz="1968" b="1"/>
            </a:lvl2pPr>
            <a:lvl3pPr marL="899952" indent="0">
              <a:buNone/>
              <a:defRPr sz="1772" b="1"/>
            </a:lvl3pPr>
            <a:lvl4pPr marL="1349929" indent="0">
              <a:buNone/>
              <a:defRPr sz="1575" b="1"/>
            </a:lvl4pPr>
            <a:lvl5pPr marL="1799905" indent="0">
              <a:buNone/>
              <a:defRPr sz="1575" b="1"/>
            </a:lvl5pPr>
            <a:lvl6pPr marL="2249881" indent="0">
              <a:buNone/>
              <a:defRPr sz="1575" b="1"/>
            </a:lvl6pPr>
            <a:lvl7pPr marL="2699857" indent="0">
              <a:buNone/>
              <a:defRPr sz="1575" b="1"/>
            </a:lvl7pPr>
            <a:lvl8pPr marL="3149834" indent="0">
              <a:buNone/>
              <a:defRPr sz="1575" b="1"/>
            </a:lvl8pPr>
            <a:lvl9pPr marL="3599810" indent="0">
              <a:buNone/>
              <a:defRPr sz="1575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556017" y="3287331"/>
            <a:ext cx="3825976" cy="4835169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2110998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8307885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521945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9891" y="599969"/>
            <a:ext cx="2902585" cy="2099892"/>
          </a:xfrm>
        </p:spPr>
        <p:txBody>
          <a:bodyPr anchor="b"/>
          <a:lstStyle>
            <a:lvl1pPr>
              <a:defRPr sz="3149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25976" y="1295769"/>
            <a:ext cx="4556016" cy="6395505"/>
          </a:xfrm>
        </p:spPr>
        <p:txBody>
          <a:bodyPr/>
          <a:lstStyle>
            <a:lvl1pPr>
              <a:defRPr sz="3149"/>
            </a:lvl1pPr>
            <a:lvl2pPr>
              <a:defRPr sz="2756"/>
            </a:lvl2pPr>
            <a:lvl3pPr>
              <a:defRPr sz="2362"/>
            </a:lvl3pPr>
            <a:lvl4pPr>
              <a:defRPr sz="1968"/>
            </a:lvl4pPr>
            <a:lvl5pPr>
              <a:defRPr sz="1968"/>
            </a:lvl5pPr>
            <a:lvl6pPr>
              <a:defRPr sz="1968"/>
            </a:lvl6pPr>
            <a:lvl7pPr>
              <a:defRPr sz="1968"/>
            </a:lvl7pPr>
            <a:lvl8pPr>
              <a:defRPr sz="1968"/>
            </a:lvl8pPr>
            <a:lvl9pPr>
              <a:defRPr sz="1968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19891" y="2699862"/>
            <a:ext cx="2902585" cy="5001827"/>
          </a:xfrm>
        </p:spPr>
        <p:txBody>
          <a:bodyPr/>
          <a:lstStyle>
            <a:lvl1pPr marL="0" indent="0">
              <a:buNone/>
              <a:defRPr sz="1575"/>
            </a:lvl1pPr>
            <a:lvl2pPr marL="449976" indent="0">
              <a:buNone/>
              <a:defRPr sz="1378"/>
            </a:lvl2pPr>
            <a:lvl3pPr marL="899952" indent="0">
              <a:buNone/>
              <a:defRPr sz="1181"/>
            </a:lvl3pPr>
            <a:lvl4pPr marL="1349929" indent="0">
              <a:buNone/>
              <a:defRPr sz="984"/>
            </a:lvl4pPr>
            <a:lvl5pPr marL="1799905" indent="0">
              <a:buNone/>
              <a:defRPr sz="984"/>
            </a:lvl5pPr>
            <a:lvl6pPr marL="2249881" indent="0">
              <a:buNone/>
              <a:defRPr sz="984"/>
            </a:lvl6pPr>
            <a:lvl7pPr marL="2699857" indent="0">
              <a:buNone/>
              <a:defRPr sz="984"/>
            </a:lvl7pPr>
            <a:lvl8pPr marL="3149834" indent="0">
              <a:buNone/>
              <a:defRPr sz="984"/>
            </a:lvl8pPr>
            <a:lvl9pPr marL="3599810" indent="0">
              <a:buNone/>
              <a:defRPr sz="984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7023693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9891" y="599969"/>
            <a:ext cx="2902585" cy="2099892"/>
          </a:xfrm>
        </p:spPr>
        <p:txBody>
          <a:bodyPr anchor="b"/>
          <a:lstStyle>
            <a:lvl1pPr>
              <a:defRPr sz="3149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25976" y="1295769"/>
            <a:ext cx="4556016" cy="6395505"/>
          </a:xfrm>
        </p:spPr>
        <p:txBody>
          <a:bodyPr anchor="t"/>
          <a:lstStyle>
            <a:lvl1pPr marL="0" indent="0">
              <a:buNone/>
              <a:defRPr sz="3149"/>
            </a:lvl1pPr>
            <a:lvl2pPr marL="449976" indent="0">
              <a:buNone/>
              <a:defRPr sz="2756"/>
            </a:lvl2pPr>
            <a:lvl3pPr marL="899952" indent="0">
              <a:buNone/>
              <a:defRPr sz="2362"/>
            </a:lvl3pPr>
            <a:lvl4pPr marL="1349929" indent="0">
              <a:buNone/>
              <a:defRPr sz="1968"/>
            </a:lvl4pPr>
            <a:lvl5pPr marL="1799905" indent="0">
              <a:buNone/>
              <a:defRPr sz="1968"/>
            </a:lvl5pPr>
            <a:lvl6pPr marL="2249881" indent="0">
              <a:buNone/>
              <a:defRPr sz="1968"/>
            </a:lvl6pPr>
            <a:lvl7pPr marL="2699857" indent="0">
              <a:buNone/>
              <a:defRPr sz="1968"/>
            </a:lvl7pPr>
            <a:lvl8pPr marL="3149834" indent="0">
              <a:buNone/>
              <a:defRPr sz="1968"/>
            </a:lvl8pPr>
            <a:lvl9pPr marL="3599810" indent="0">
              <a:buNone/>
              <a:defRPr sz="1968"/>
            </a:lvl9pPr>
          </a:lstStyle>
          <a:p>
            <a:r>
              <a:rPr lang="ko-KR" altLang="en-US" dirty="0" smtClean="0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19891" y="2699862"/>
            <a:ext cx="2902585" cy="5001827"/>
          </a:xfrm>
        </p:spPr>
        <p:txBody>
          <a:bodyPr/>
          <a:lstStyle>
            <a:lvl1pPr marL="0" indent="0">
              <a:buNone/>
              <a:defRPr sz="1575"/>
            </a:lvl1pPr>
            <a:lvl2pPr marL="449976" indent="0">
              <a:buNone/>
              <a:defRPr sz="1378"/>
            </a:lvl2pPr>
            <a:lvl3pPr marL="899952" indent="0">
              <a:buNone/>
              <a:defRPr sz="1181"/>
            </a:lvl3pPr>
            <a:lvl4pPr marL="1349929" indent="0">
              <a:buNone/>
              <a:defRPr sz="984"/>
            </a:lvl4pPr>
            <a:lvl5pPr marL="1799905" indent="0">
              <a:buNone/>
              <a:defRPr sz="984"/>
            </a:lvl5pPr>
            <a:lvl6pPr marL="2249881" indent="0">
              <a:buNone/>
              <a:defRPr sz="984"/>
            </a:lvl6pPr>
            <a:lvl7pPr marL="2699857" indent="0">
              <a:buNone/>
              <a:defRPr sz="984"/>
            </a:lvl7pPr>
            <a:lvl8pPr marL="3149834" indent="0">
              <a:buNone/>
              <a:defRPr sz="984"/>
            </a:lvl8pPr>
            <a:lvl9pPr marL="3599810" indent="0">
              <a:buNone/>
              <a:defRPr sz="984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1989668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18718" y="479144"/>
            <a:ext cx="7762102" cy="173949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8718" y="2395710"/>
            <a:ext cx="7762102" cy="57101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8718" y="8341240"/>
            <a:ext cx="2024896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8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3571C2-16B4-425A-A1AA-7D1055365233}" type="datetimeFigureOut">
              <a:rPr lang="ko-KR" altLang="en-US" smtClean="0"/>
              <a:t>2020-04-24</a:t>
            </a:fld>
            <a:endParaRPr lang="ko-KR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81097" y="8341240"/>
            <a:ext cx="3037344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8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355924" y="8341240"/>
            <a:ext cx="2024896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8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8D71E6-8261-4B35-99E0-3643EC08DE03}" type="slidenum">
              <a:rPr lang="ko-KR" altLang="en-US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1247299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899952" rtl="0" eaLnBrk="1" latinLnBrk="1" hangingPunct="1">
        <a:lnSpc>
          <a:spcPct val="90000"/>
        </a:lnSpc>
        <a:spcBef>
          <a:spcPct val="0"/>
        </a:spcBef>
        <a:buNone/>
        <a:defRPr sz="433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4988" indent="-224988" algn="l" defTabSz="899952" rtl="0" eaLnBrk="1" latinLnBrk="1" hangingPunct="1">
        <a:lnSpc>
          <a:spcPct val="90000"/>
        </a:lnSpc>
        <a:spcBef>
          <a:spcPts val="984"/>
        </a:spcBef>
        <a:buFont typeface="Arial" panose="020B0604020202020204" pitchFamily="34" charset="0"/>
        <a:buChar char="•"/>
        <a:defRPr sz="2756" kern="1200">
          <a:solidFill>
            <a:schemeClr val="tx1"/>
          </a:solidFill>
          <a:latin typeface="+mn-lt"/>
          <a:ea typeface="+mn-ea"/>
          <a:cs typeface="+mn-cs"/>
        </a:defRPr>
      </a:lvl1pPr>
      <a:lvl2pPr marL="674964" indent="-224988" algn="l" defTabSz="899952" rtl="0" eaLnBrk="1" latinLnBrk="1" hangingPunct="1">
        <a:lnSpc>
          <a:spcPct val="90000"/>
        </a:lnSpc>
        <a:spcBef>
          <a:spcPts val="492"/>
        </a:spcBef>
        <a:buFont typeface="Arial" panose="020B0604020202020204" pitchFamily="34" charset="0"/>
        <a:buChar char="•"/>
        <a:defRPr sz="2362" kern="1200">
          <a:solidFill>
            <a:schemeClr val="tx1"/>
          </a:solidFill>
          <a:latin typeface="+mn-lt"/>
          <a:ea typeface="+mn-ea"/>
          <a:cs typeface="+mn-cs"/>
        </a:defRPr>
      </a:lvl2pPr>
      <a:lvl3pPr marL="1124941" indent="-224988" algn="l" defTabSz="899952" rtl="0" eaLnBrk="1" latinLnBrk="1" hangingPunct="1">
        <a:lnSpc>
          <a:spcPct val="90000"/>
        </a:lnSpc>
        <a:spcBef>
          <a:spcPts val="492"/>
        </a:spcBef>
        <a:buFont typeface="Arial" panose="020B0604020202020204" pitchFamily="34" charset="0"/>
        <a:buChar char="•"/>
        <a:defRPr sz="1968" kern="1200">
          <a:solidFill>
            <a:schemeClr val="tx1"/>
          </a:solidFill>
          <a:latin typeface="+mn-lt"/>
          <a:ea typeface="+mn-ea"/>
          <a:cs typeface="+mn-cs"/>
        </a:defRPr>
      </a:lvl3pPr>
      <a:lvl4pPr marL="1574917" indent="-224988" algn="l" defTabSz="899952" rtl="0" eaLnBrk="1" latinLnBrk="1" hangingPunct="1">
        <a:lnSpc>
          <a:spcPct val="90000"/>
        </a:lnSpc>
        <a:spcBef>
          <a:spcPts val="492"/>
        </a:spcBef>
        <a:buFont typeface="Arial" panose="020B0604020202020204" pitchFamily="34" charset="0"/>
        <a:buChar char="•"/>
        <a:defRPr sz="1772" kern="1200">
          <a:solidFill>
            <a:schemeClr val="tx1"/>
          </a:solidFill>
          <a:latin typeface="+mn-lt"/>
          <a:ea typeface="+mn-ea"/>
          <a:cs typeface="+mn-cs"/>
        </a:defRPr>
      </a:lvl4pPr>
      <a:lvl5pPr marL="2024893" indent="-224988" algn="l" defTabSz="899952" rtl="0" eaLnBrk="1" latinLnBrk="1" hangingPunct="1">
        <a:lnSpc>
          <a:spcPct val="90000"/>
        </a:lnSpc>
        <a:spcBef>
          <a:spcPts val="492"/>
        </a:spcBef>
        <a:buFont typeface="Arial" panose="020B0604020202020204" pitchFamily="34" charset="0"/>
        <a:buChar char="•"/>
        <a:defRPr sz="1772" kern="1200">
          <a:solidFill>
            <a:schemeClr val="tx1"/>
          </a:solidFill>
          <a:latin typeface="+mn-lt"/>
          <a:ea typeface="+mn-ea"/>
          <a:cs typeface="+mn-cs"/>
        </a:defRPr>
      </a:lvl5pPr>
      <a:lvl6pPr marL="2474869" indent="-224988" algn="l" defTabSz="899952" rtl="0" eaLnBrk="1" latinLnBrk="1" hangingPunct="1">
        <a:lnSpc>
          <a:spcPct val="90000"/>
        </a:lnSpc>
        <a:spcBef>
          <a:spcPts val="492"/>
        </a:spcBef>
        <a:buFont typeface="Arial" panose="020B0604020202020204" pitchFamily="34" charset="0"/>
        <a:buChar char="•"/>
        <a:defRPr sz="1772" kern="1200">
          <a:solidFill>
            <a:schemeClr val="tx1"/>
          </a:solidFill>
          <a:latin typeface="+mn-lt"/>
          <a:ea typeface="+mn-ea"/>
          <a:cs typeface="+mn-cs"/>
        </a:defRPr>
      </a:lvl6pPr>
      <a:lvl7pPr marL="2924846" indent="-224988" algn="l" defTabSz="899952" rtl="0" eaLnBrk="1" latinLnBrk="1" hangingPunct="1">
        <a:lnSpc>
          <a:spcPct val="90000"/>
        </a:lnSpc>
        <a:spcBef>
          <a:spcPts val="492"/>
        </a:spcBef>
        <a:buFont typeface="Arial" panose="020B0604020202020204" pitchFamily="34" charset="0"/>
        <a:buChar char="•"/>
        <a:defRPr sz="1772" kern="1200">
          <a:solidFill>
            <a:schemeClr val="tx1"/>
          </a:solidFill>
          <a:latin typeface="+mn-lt"/>
          <a:ea typeface="+mn-ea"/>
          <a:cs typeface="+mn-cs"/>
        </a:defRPr>
      </a:lvl7pPr>
      <a:lvl8pPr marL="3374822" indent="-224988" algn="l" defTabSz="899952" rtl="0" eaLnBrk="1" latinLnBrk="1" hangingPunct="1">
        <a:lnSpc>
          <a:spcPct val="90000"/>
        </a:lnSpc>
        <a:spcBef>
          <a:spcPts val="492"/>
        </a:spcBef>
        <a:buFont typeface="Arial" panose="020B0604020202020204" pitchFamily="34" charset="0"/>
        <a:buChar char="•"/>
        <a:defRPr sz="1772" kern="1200">
          <a:solidFill>
            <a:schemeClr val="tx1"/>
          </a:solidFill>
          <a:latin typeface="+mn-lt"/>
          <a:ea typeface="+mn-ea"/>
          <a:cs typeface="+mn-cs"/>
        </a:defRPr>
      </a:lvl8pPr>
      <a:lvl9pPr marL="3824798" indent="-224988" algn="l" defTabSz="899952" rtl="0" eaLnBrk="1" latinLnBrk="1" hangingPunct="1">
        <a:lnSpc>
          <a:spcPct val="90000"/>
        </a:lnSpc>
        <a:spcBef>
          <a:spcPts val="492"/>
        </a:spcBef>
        <a:buFont typeface="Arial" panose="020B0604020202020204" pitchFamily="34" charset="0"/>
        <a:buChar char="•"/>
        <a:defRPr sz="177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99952" rtl="0" eaLnBrk="1" latinLnBrk="1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1pPr>
      <a:lvl2pPr marL="449976" algn="l" defTabSz="899952" rtl="0" eaLnBrk="1" latinLnBrk="1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2pPr>
      <a:lvl3pPr marL="899952" algn="l" defTabSz="899952" rtl="0" eaLnBrk="1" latinLnBrk="1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3pPr>
      <a:lvl4pPr marL="1349929" algn="l" defTabSz="899952" rtl="0" eaLnBrk="1" latinLnBrk="1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4pPr>
      <a:lvl5pPr marL="1799905" algn="l" defTabSz="899952" rtl="0" eaLnBrk="1" latinLnBrk="1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5pPr>
      <a:lvl6pPr marL="2249881" algn="l" defTabSz="899952" rtl="0" eaLnBrk="1" latinLnBrk="1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6pPr>
      <a:lvl7pPr marL="2699857" algn="l" defTabSz="899952" rtl="0" eaLnBrk="1" latinLnBrk="1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7pPr>
      <a:lvl8pPr marL="3149834" algn="l" defTabSz="899952" rtl="0" eaLnBrk="1" latinLnBrk="1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8pPr>
      <a:lvl9pPr marL="3599810" algn="l" defTabSz="899952" rtl="0" eaLnBrk="1" latinLnBrk="1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43029" y="1032734"/>
            <a:ext cx="8913477" cy="54322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44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홍보자료 제작 관련 안내</a:t>
            </a:r>
            <a:endParaRPr lang="en-US" altLang="ko-KR" sz="44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endParaRPr lang="en-US" altLang="ko-KR" sz="2800" dirty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사 이 </a:t>
            </a:r>
            <a:r>
              <a:rPr lang="ko-KR" altLang="en-US" sz="2500" dirty="0" err="1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즈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: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보내드리는 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PPT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에 맞춰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10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장 이내로 작성</a:t>
            </a:r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제작형식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: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뉴스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,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스토리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,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만화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, </a:t>
            </a:r>
            <a:r>
              <a:rPr lang="ko-KR" altLang="en-US" sz="2500" dirty="0" err="1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인포그래픽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등 자유형식</a:t>
            </a:r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참고자료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: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청소년특별회의 </a:t>
            </a:r>
            <a:r>
              <a:rPr lang="ko-KR" altLang="en-US" sz="2500" dirty="0" err="1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페이스북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페이지 내</a:t>
            </a:r>
            <a:r>
              <a:rPr lang="en-US" altLang="ko-KR" sz="2500" dirty="0">
                <a:latin typeface="청소년서체" panose="02020603020101020101" pitchFamily="18" charset="-127"/>
                <a:ea typeface="청소년서체" panose="02020603020101020101" pitchFamily="18" charset="-127"/>
              </a:rPr>
              <a:t> </a:t>
            </a:r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r>
              <a:rPr lang="en-US" altLang="ko-KR" sz="2500" dirty="0">
                <a:latin typeface="청소년서체" panose="02020603020101020101" pitchFamily="18" charset="-127"/>
                <a:ea typeface="청소년서체" panose="02020603020101020101" pitchFamily="18" charset="-127"/>
              </a:rPr>
              <a:t> 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                                                    2019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년 의장단 후보자 자료 </a:t>
            </a:r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r>
              <a:rPr lang="ko-KR" altLang="en-US" sz="2500" dirty="0">
                <a:latin typeface="청소년서체" panose="02020603020101020101" pitchFamily="18" charset="-127"/>
                <a:ea typeface="청소년서체" panose="02020603020101020101" pitchFamily="18" charset="-127"/>
              </a:rPr>
              <a:t>유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의사항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: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청소년특별회의 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SNS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및 청소년참여포탈에 게시되며</a:t>
            </a:r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r>
              <a:rPr lang="en-US" altLang="ko-KR" sz="2500" dirty="0">
                <a:latin typeface="청소년서체" panose="02020603020101020101" pitchFamily="18" charset="-127"/>
                <a:ea typeface="청소년서체" panose="02020603020101020101" pitchFamily="18" charset="-127"/>
              </a:rPr>
              <a:t> 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          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초상권 및 저작권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(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글씨체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,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이미지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,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동영상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)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등 침해되지</a:t>
            </a:r>
            <a:endParaRPr lang="en-US" altLang="ko-KR" sz="2500" dirty="0" smtClean="0">
              <a:latin typeface="청소년서체" panose="02020603020101020101" pitchFamily="18" charset="-127"/>
              <a:ea typeface="청소년서체" panose="02020603020101020101" pitchFamily="18" charset="-127"/>
            </a:endParaRPr>
          </a:p>
          <a:p>
            <a:r>
              <a:rPr lang="en-US" altLang="ko-KR" sz="2500" dirty="0">
                <a:latin typeface="청소년서체" panose="02020603020101020101" pitchFamily="18" charset="-127"/>
                <a:ea typeface="청소년서체" panose="02020603020101020101" pitchFamily="18" charset="-127"/>
              </a:rPr>
              <a:t> 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          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않도록 유의하여 제작</a:t>
            </a:r>
            <a:r>
              <a:rPr lang="en-US" altLang="ko-KR" sz="2500" dirty="0">
                <a:latin typeface="청소년서체" panose="02020603020101020101" pitchFamily="18" charset="-127"/>
                <a:ea typeface="청소년서체" panose="02020603020101020101" pitchFamily="18" charset="-127"/>
              </a:rPr>
              <a:t> </a:t>
            </a:r>
            <a:r>
              <a:rPr lang="en-US" altLang="ko-KR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 * </a:t>
            </a:r>
            <a:r>
              <a:rPr lang="ko-KR" altLang="en-US" sz="2500" dirty="0" smtClean="0">
                <a:latin typeface="청소년서체" panose="02020603020101020101" pitchFamily="18" charset="-127"/>
                <a:ea typeface="청소년서체" panose="02020603020101020101" pitchFamily="18" charset="-127"/>
              </a:rPr>
              <a:t>청소년서체 사용 권장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991538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9309128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359305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4399111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968389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2274125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303114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0822829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06091864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853985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1005</TotalTime>
  <Words>67</Words>
  <Application>Microsoft Office PowerPoint</Application>
  <PresentationFormat>사용자 지정</PresentationFormat>
  <Paragraphs>13</Paragraphs>
  <Slides>10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10</vt:i4>
      </vt:variant>
    </vt:vector>
  </HeadingPairs>
  <TitlesOfParts>
    <vt:vector size="16" baseType="lpstr">
      <vt:lpstr>맑은 고딕</vt:lpstr>
      <vt:lpstr>청소년서체</vt:lpstr>
      <vt:lpstr>Arial</vt:lpstr>
      <vt:lpstr>Calibri</vt:lpstr>
      <vt:lpstr>Calibri Light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USER</dc:creator>
  <cp:lastModifiedBy>user</cp:lastModifiedBy>
  <cp:revision>45</cp:revision>
  <dcterms:created xsi:type="dcterms:W3CDTF">2018-06-22T07:23:55Z</dcterms:created>
  <dcterms:modified xsi:type="dcterms:W3CDTF">2020-04-24T02:28:30Z</dcterms:modified>
</cp:coreProperties>
</file>

<file path=docProps/thumbnail.jpeg>
</file>