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61" r:id="rId5"/>
    <p:sldId id="260" r:id="rId6"/>
    <p:sldId id="259" r:id="rId7"/>
    <p:sldId id="258" r:id="rId8"/>
    <p:sldId id="257" r:id="rId9"/>
    <p:sldId id="264" r:id="rId10"/>
    <p:sldId id="265" r:id="rId11"/>
  </p:sldIdLst>
  <p:sldSz cx="8999538" cy="8999538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94660"/>
  </p:normalViewPr>
  <p:slideViewPr>
    <p:cSldViewPr snapToGrid="0">
      <p:cViewPr varScale="1">
        <p:scale>
          <a:sx n="89" d="100"/>
          <a:sy n="89" d="100"/>
        </p:scale>
        <p:origin x="27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72842"/>
            <a:ext cx="7649607" cy="3133172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4726842"/>
            <a:ext cx="6749654" cy="2172804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301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625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479142"/>
            <a:ext cx="1940525" cy="762669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479142"/>
            <a:ext cx="5709082" cy="762669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731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665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2243638"/>
            <a:ext cx="7762102" cy="374355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6022610"/>
            <a:ext cx="7762102" cy="1968648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0053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2395710"/>
            <a:ext cx="3824804" cy="571012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2395710"/>
            <a:ext cx="3824804" cy="571012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145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479144"/>
            <a:ext cx="7762102" cy="173949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2206137"/>
            <a:ext cx="380722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3287331"/>
            <a:ext cx="3807226" cy="483516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2206137"/>
            <a:ext cx="382597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3287331"/>
            <a:ext cx="3825976" cy="483516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109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078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194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295769"/>
            <a:ext cx="4556016" cy="639550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236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1295769"/>
            <a:ext cx="4556016" cy="639550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ko-KR" altLang="en-US" dirty="0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896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479144"/>
            <a:ext cx="7762102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2395710"/>
            <a:ext cx="7762102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571C2-16B4-425A-A1AA-7D1055365233}" type="datetimeFigureOut">
              <a:rPr lang="ko-KR" altLang="en-US" smtClean="0"/>
              <a:t>2020-04-24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8341240"/>
            <a:ext cx="3037344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D71E6-8261-4B35-99E0-3643EC08DE03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472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99952" rtl="0" eaLnBrk="1" latinLnBrk="1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1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1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029" y="1032734"/>
            <a:ext cx="8913477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홍보자료 제작 관련 안내</a:t>
            </a:r>
            <a:endParaRPr lang="en-US" altLang="ko-KR" sz="44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endParaRPr lang="en-US" altLang="ko-KR" sz="2800" dirty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사 이 </a:t>
            </a:r>
            <a:r>
              <a:rPr lang="ko-KR" altLang="en-US" sz="2500" dirty="0" err="1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즈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: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보내드리는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PPT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에 맞춰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10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장 이내로 작성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제작형식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: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뉴스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,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스토리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,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만화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, </a:t>
            </a:r>
            <a:r>
              <a:rPr lang="ko-KR" altLang="en-US" sz="2500" dirty="0" err="1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인포그래픽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등 자유형식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참고자료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: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청소년특별회의 </a:t>
            </a:r>
            <a:r>
              <a:rPr lang="ko-KR" altLang="en-US" sz="2500" dirty="0" err="1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페이스북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페이지 내</a:t>
            </a:r>
            <a:r>
              <a:rPr lang="en-US" altLang="ko-KR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 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en-US" altLang="ko-KR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                                                    2019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년 의장단 후보자 자료 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ko-KR" altLang="en-US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유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의사항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: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청소년특별회의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SNS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및 청소년참여포탈에 게시되며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en-US" altLang="ko-KR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          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초상권 및 저작권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(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글씨체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,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이미지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,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동영상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)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등 침해되지</a:t>
            </a:r>
            <a:endParaRPr lang="en-US" altLang="ko-KR" sz="2500" dirty="0" smtClean="0">
              <a:latin typeface="청소년서체" panose="02020603020101020101" pitchFamily="18" charset="-127"/>
              <a:ea typeface="청소년서체" panose="02020603020101020101" pitchFamily="18" charset="-127"/>
            </a:endParaRPr>
          </a:p>
          <a:p>
            <a:r>
              <a:rPr lang="en-US" altLang="ko-KR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          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않도록 유의하여 제작</a:t>
            </a:r>
            <a:r>
              <a:rPr lang="en-US" altLang="ko-KR" sz="2500" dirty="0">
                <a:latin typeface="청소년서체" panose="02020603020101020101" pitchFamily="18" charset="-127"/>
                <a:ea typeface="청소년서체" panose="02020603020101020101" pitchFamily="18" charset="-127"/>
              </a:rPr>
              <a:t> </a:t>
            </a:r>
            <a:r>
              <a:rPr lang="en-US" altLang="ko-KR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 * </a:t>
            </a:r>
            <a:r>
              <a:rPr lang="ko-KR" altLang="en-US" sz="2500" dirty="0" smtClean="0">
                <a:latin typeface="청소년서체" panose="02020603020101020101" pitchFamily="18" charset="-127"/>
                <a:ea typeface="청소년서체" panose="02020603020101020101" pitchFamily="18" charset="-127"/>
              </a:rPr>
              <a:t>청소년서체 사용 권장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15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091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3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911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683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741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311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228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0918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98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1005</TotalTime>
  <Words>67</Words>
  <Application>Microsoft Office PowerPoint</Application>
  <PresentationFormat>사용자 지정</PresentationFormat>
  <Paragraphs>13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맑은 고딕</vt:lpstr>
      <vt:lpstr>청소년서체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45</cp:revision>
  <dcterms:created xsi:type="dcterms:W3CDTF">2018-06-22T07:23:55Z</dcterms:created>
  <dcterms:modified xsi:type="dcterms:W3CDTF">2020-04-24T02:28:30Z</dcterms:modified>
</cp:coreProperties>
</file>